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jelena.kukic07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i="1" dirty="0" smtClean="0"/>
              <a:t>Pipi Dugačka Čarapa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Astrid Lindgren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VŠSSOV Novi Sad</a:t>
            </a:r>
          </a:p>
          <a:p>
            <a:r>
              <a:rPr lang="sr-Latn-RS" dirty="0" smtClean="0"/>
              <a:t>Književnost za decu</a:t>
            </a:r>
          </a:p>
          <a:p>
            <a:r>
              <a:rPr lang="sr-Latn-RS" dirty="0" smtClean="0"/>
              <a:t>Vežbe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553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Jelena Kukić</a:t>
            </a:r>
            <a:endParaRPr lang="sr-Latn-RS" dirty="0"/>
          </a:p>
        </p:txBody>
      </p:sp>
      <p:sp>
        <p:nvSpPr>
          <p:cNvPr id="5" name="AutoShape 2" descr="Pipi Duga Čarapa - 75. rođendan najpoznatije devojčice na sve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AutoShape 4" descr="Pipi Duga Čarapa - 75. rođendan najpoznatije devojčice na svet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7" name="AutoShape 6" descr="Pipi Duga Čarapa - 75. rođendan najpoznatije devojčice na svet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49" y="4343400"/>
            <a:ext cx="3739822" cy="207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Animirani film “Pipi duga čarapa” u kotorskom kinu “Boka” | Skala ra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81200"/>
            <a:ext cx="3877131" cy="218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3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980041" cy="6775426"/>
          </a:xfrm>
        </p:spPr>
      </p:pic>
    </p:spTree>
    <p:extLst>
      <p:ext uri="{BB962C8B-B14F-4D97-AF65-F5344CB8AC3E}">
        <p14:creationId xmlns:p14="http://schemas.microsoft.com/office/powerpoint/2010/main" val="318370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Najpoznatija dela: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Pipi </a:t>
            </a:r>
            <a:r>
              <a:rPr lang="sr-Latn-RS" dirty="0" smtClean="0"/>
              <a:t>Dugačka </a:t>
            </a:r>
            <a:r>
              <a:rPr lang="sr-Latn-RS" dirty="0"/>
              <a:t>Čarapa (1945)</a:t>
            </a:r>
          </a:p>
          <a:p>
            <a:r>
              <a:rPr lang="sr-Latn-RS" dirty="0" smtClean="0"/>
              <a:t>Karlson </a:t>
            </a:r>
            <a:r>
              <a:rPr lang="sr-Latn-RS" dirty="0"/>
              <a:t>na krovu (1955)</a:t>
            </a:r>
          </a:p>
          <a:p>
            <a:r>
              <a:rPr lang="sr-Latn-RS" dirty="0" smtClean="0"/>
              <a:t>Emil </a:t>
            </a:r>
            <a:r>
              <a:rPr lang="sr-Latn-RS" dirty="0"/>
              <a:t>iz </a:t>
            </a:r>
            <a:r>
              <a:rPr lang="sr-Latn-RS" dirty="0" smtClean="0"/>
              <a:t>Leneberja </a:t>
            </a:r>
            <a:r>
              <a:rPr lang="sr-Latn-RS" dirty="0"/>
              <a:t>(1971)</a:t>
            </a:r>
          </a:p>
          <a:p>
            <a:r>
              <a:rPr lang="sr-Latn-RS" dirty="0"/>
              <a:t>Braća Lavlje Srce (1973</a:t>
            </a:r>
            <a:r>
              <a:rPr lang="sr-Latn-RS" dirty="0" smtClean="0"/>
              <a:t>)</a:t>
            </a:r>
            <a:endParaRPr lang="sr-Latn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2194"/>
            <a:ext cx="28575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Karlson s krova ponovo leti | Delfi knjižare | Sve dobre knjige na jednom  mes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57430"/>
            <a:ext cx="1371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03998"/>
            <a:ext cx="1371600" cy="23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1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Super devojčica – Pipi!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429000" cy="4746592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Centralna tema romana „Pipi Dugačka Čarapa“ svakako jesu život i doživljaji posve nesvakidašnje, veoma snažne devojčice Pipi. Stoga, analiza romana, u osnovi, počiva na analiza lika.</a:t>
            </a:r>
          </a:p>
          <a:p>
            <a:endParaRPr lang="sr-Latn-RS" dirty="0" smtClean="0"/>
          </a:p>
          <a:p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0307"/>
            <a:ext cx="4114800" cy="50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35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/>
              <a:t>Pipi Dugačka Čarapa</a:t>
            </a:r>
            <a:endParaRPr lang="sr-Latn-R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86400" cy="5486400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sr-Latn-RS" dirty="0" smtClean="0"/>
              <a:t>Pipi je devojčica neobične snage, pegavog lica i razbarušene riđe kose. Veoma je samostalna i snalažljiva, te nikako ne želi da odraste i bude kao odrasli.</a:t>
            </a:r>
          </a:p>
          <a:p>
            <a:pPr marL="64008" indent="0">
              <a:buNone/>
            </a:pPr>
            <a:r>
              <a:rPr lang="sr-Latn-RS" dirty="0" smtClean="0"/>
              <a:t>Lik devojčice Pipi, posebno se ističe u odnosu na likove drugih devojčica iz bajki. Zato je veoma važno da pažljivo osmotrimo njene karakteristike.</a:t>
            </a:r>
          </a:p>
          <a:p>
            <a:pPr marL="64008" indent="0">
              <a:buNone/>
            </a:pPr>
            <a:endParaRPr lang="sr-Latn-R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7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Pipi / konvencionalni likovi dece: Tomi i Anika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sr-Latn-RS" dirty="0" smtClean="0"/>
              <a:t>Pipi je najneobičnija devojčica koju su Tomi i Anika ikada videli. Sve što čudna devojčica učini, intrigira ovu lepo vaspitanu decu. Ko Pipi govori kada je vreme za spavanje? Zašto drži konja na tremu? </a:t>
            </a:r>
          </a:p>
          <a:p>
            <a:pPr marL="64008" indent="0">
              <a:buNone/>
            </a:pPr>
            <a:r>
              <a:rPr lang="sr-Latn-RS" dirty="0" smtClean="0"/>
              <a:t>Ipak, Pipi veoma brzo postaje njihov prijatelj kojeg u potpunosti prihvataju, i koji ih vodi u nezaboravne avanture.</a:t>
            </a:r>
          </a:p>
        </p:txBody>
      </p:sp>
    </p:spTree>
    <p:extLst>
      <p:ext uri="{BB962C8B-B14F-4D97-AF65-F5344CB8AC3E}">
        <p14:creationId xmlns:p14="http://schemas.microsoft.com/office/powerpoint/2010/main" val="159264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399032"/>
          </a:xfrm>
        </p:spPr>
        <p:txBody>
          <a:bodyPr/>
          <a:lstStyle/>
          <a:p>
            <a:r>
              <a:rPr lang="sr-Latn-RS" dirty="0" smtClean="0"/>
              <a:t>Super devojčica Pipi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257800" cy="556260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/>
              <a:t>„Suprotstavljajući se modelu vaspitanja koji su za nju predvideli odrasli, Pipi ide protiv autoriteta predstavljenog školom ili bogatim pojedincima. Ona se pojavljuje kao borac za slobodu i prava dece...“ </a:t>
            </a:r>
          </a:p>
          <a:p>
            <a:r>
              <a:rPr lang="sr-Latn-RS" dirty="0" smtClean="0"/>
              <a:t>„Međutim, ono što oduševljava uliku kakav je Pipi jeste istovremeni spoj jačine i osetljivosti, sposobnost da se uhvati u koštac sa svim problemima, u njoj nema mržnje i neprijateljstva, čista je i nevina, ima neobične sposobnosti i živi u fantastičnom svetu!“</a:t>
            </a:r>
          </a:p>
          <a:p>
            <a:pPr marL="64008" indent="0">
              <a:buNone/>
            </a:pPr>
            <a:r>
              <a:rPr lang="sr-Latn-RS" dirty="0" smtClean="0"/>
              <a:t>( </a:t>
            </a:r>
            <a:r>
              <a:rPr lang="sr-Latn-RS" i="1" dirty="0" smtClean="0"/>
              <a:t>Rušenje stereotipa ili Pipi Dugačka čarapa protiv Petra Pana</a:t>
            </a:r>
            <a:r>
              <a:rPr lang="sr-Latn-RS" dirty="0" smtClean="0"/>
              <a:t>, Ivana Ignjatov Popović).</a:t>
            </a: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0" y="1447799"/>
            <a:ext cx="3671250" cy="52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Pipi Dugačka čarapa razvija kod dece loš ukus?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Sredinom četrdesetih godina prošlog veka, profesor psihologije istakao je da ovaj roman razvija kod dece loš ukus, te da se Pipi ponaša kao mentalno obolela osoba.</a:t>
            </a:r>
          </a:p>
          <a:p>
            <a:r>
              <a:rPr lang="sr-Latn-RS" dirty="0" smtClean="0"/>
              <a:t>Sredinom devedesetih godina 20. veka „kult Pipi“ je okrivljen za nedostataj zrelosti među mladima, jer glorifikuje sebičnost i samoživost.</a:t>
            </a:r>
          </a:p>
        </p:txBody>
      </p:sp>
    </p:spTree>
    <p:extLst>
      <p:ext uri="{BB962C8B-B14F-4D97-AF65-F5344CB8AC3E}">
        <p14:creationId xmlns:p14="http://schemas.microsoft.com/office/powerpoint/2010/main" val="26615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Početkom 21. veka pokrenuta je debata da li je Pipi </a:t>
            </a:r>
            <a:r>
              <a:rPr lang="sr-Latn-RS" dirty="0" smtClean="0"/>
              <a:t>rasista.</a:t>
            </a:r>
          </a:p>
          <a:p>
            <a:r>
              <a:rPr lang="sr-Latn-RS" dirty="0" smtClean="0"/>
              <a:t>2008. godine u Kini su negodovali zbog prijateljskog odnosa koji Pipi gradi sa policajcem, koji nije štitio  prava bogatog gospodina kojeg je Pipi istukla.</a:t>
            </a:r>
            <a:endParaRPr lang="sr-Latn-RS" dirty="0"/>
          </a:p>
          <a:p>
            <a:pPr marL="64008" indent="0">
              <a:buNone/>
            </a:pP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(</a:t>
            </a:r>
            <a:r>
              <a:rPr lang="sr-Latn-RS" i="1" dirty="0"/>
              <a:t>Rušenje stereotipa ili Pipi Dugačka čarapa protiv Petra Pana</a:t>
            </a:r>
            <a:r>
              <a:rPr lang="sr-Latn-RS" dirty="0"/>
              <a:t>, Ivana Ignjatov Popović 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447800" y="5334000"/>
            <a:ext cx="4267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Da li pronalazite opravdanja za ovakve tvrdnje? 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r="30483"/>
          <a:stretch/>
        </p:blipFill>
        <p:spPr bwMode="auto">
          <a:xfrm>
            <a:off x="6172200" y="4914900"/>
            <a:ext cx="185092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1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u="sng" dirty="0" smtClean="0"/>
              <a:t>Istraživački zadaci</a:t>
            </a:r>
            <a:endParaRPr lang="sr-Latn-R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96400" cy="5083208"/>
          </a:xfrm>
        </p:spPr>
        <p:txBody>
          <a:bodyPr/>
          <a:lstStyle/>
          <a:p>
            <a:pPr marL="64008" indent="0">
              <a:buNone/>
            </a:pPr>
            <a:r>
              <a:rPr lang="sr-Latn-RS" dirty="0" smtClean="0"/>
              <a:t> Kako biste stekli celovitu sliku o ovoj neverovatnoj devojčici, potrebno je da pažljivo pročitate roman i pronađete odgovore na sledeća pitanja:</a:t>
            </a:r>
          </a:p>
          <a:p>
            <a:pPr marL="64008" indent="0">
              <a:buNone/>
            </a:pPr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505200"/>
            <a:ext cx="84582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r-Latn-RS" dirty="0" smtClean="0"/>
              <a:t>Pronađite mesta u romanu koja nam kazuju kako je prikazana Pipina spoljašnost.  Šta je sve neobično u njenom opisu?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Šta Pipi sve ume da radi? Gde živi? Sa kim? Gde su joj roditelji? Koje osobine biste joj pripisali i zašto?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Kakav je Pipin odnos prema drugarima Tomiju i Aniki? Kako se Pipi ponaša prema odraslima (roditelji njenih drugara, policajac, lopovi, ljudi u cirkusu)? Šta ona misli o odrastanju? Odgovore potkrepite primerima iz teksta.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Kako se Pipi ophodi prema svojim prijateljima-životinjama?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Pipi jasno iskazuje svoj stav kada je su u pitanju školovanje i edukacija. Pronađite takva mesta u romanu.</a:t>
            </a:r>
          </a:p>
        </p:txBody>
      </p:sp>
      <p:sp>
        <p:nvSpPr>
          <p:cNvPr id="5" name="Curved Up Arrow 4"/>
          <p:cNvSpPr/>
          <p:nvPr/>
        </p:nvSpPr>
        <p:spPr>
          <a:xfrm>
            <a:off x="7713406" y="762000"/>
            <a:ext cx="9144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7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u="sng" dirty="0"/>
              <a:t>Istraživački zadaci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752600"/>
            <a:ext cx="80772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6</a:t>
            </a:r>
            <a:r>
              <a:rPr lang="sr-Latn-RS" dirty="0" smtClean="0"/>
              <a:t>. Pipi je avanturista koji reprezentuje vedru stranu života, uočavajući igru i zabavu u svemu što je okružuje. Navedite par primera koji potkrepljuju datu tvrdnju.</a:t>
            </a:r>
          </a:p>
          <a:p>
            <a:pPr algn="ctr"/>
            <a:r>
              <a:rPr lang="sr-Latn-RS" dirty="0"/>
              <a:t>7</a:t>
            </a:r>
            <a:r>
              <a:rPr lang="sr-Latn-RS" dirty="0" smtClean="0"/>
              <a:t>. Kako Pipi reaguje na nepravdu? Prisetite se epizode u kojoj siledžije tuku Vilija.</a:t>
            </a:r>
          </a:p>
          <a:p>
            <a:pPr algn="ctr"/>
            <a:r>
              <a:rPr lang="sr-Latn-RS" dirty="0" smtClean="0"/>
              <a:t>8. Razmotrite Pipin odnos prema novcu/zlatnicima. </a:t>
            </a:r>
          </a:p>
          <a:p>
            <a:pPr algn="ctr"/>
            <a:r>
              <a:rPr lang="sr-Latn-RS" dirty="0"/>
              <a:t>9</a:t>
            </a:r>
            <a:r>
              <a:rPr lang="sr-Latn-RS" dirty="0" smtClean="0"/>
              <a:t>. Smatrajući da devojčica čiji je otac crnački kralj ne može uvek govoriti istinu, Pipi često priča fantastične priče o ljudima iz dalekih zemalja. Izdvojie jednu koja vam se posebno dopala.</a:t>
            </a:r>
            <a:endParaRPr lang="en-US" dirty="0" smtClean="0"/>
          </a:p>
          <a:p>
            <a:pPr algn="ctr"/>
            <a:r>
              <a:rPr lang="en-US" dirty="0" smtClean="0"/>
              <a:t>10.</a:t>
            </a:r>
            <a:r>
              <a:rPr lang="sr-Latn-RS" dirty="0" smtClean="0"/>
              <a:t> Uporedite Pipi sa Kerolovom Alisom. Koje osobine i sklonosti ih spajaju?</a:t>
            </a:r>
          </a:p>
          <a:p>
            <a:pPr algn="ctr"/>
            <a:endParaRPr lang="sr-Latn-RS" dirty="0" smtClean="0"/>
          </a:p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6818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Astrid Lindgren (1907</a:t>
            </a:r>
            <a:r>
              <a:rPr lang="sr-Latn-RS" dirty="0">
                <a:effectLst/>
              </a:rPr>
              <a:t>—</a:t>
            </a:r>
            <a:r>
              <a:rPr lang="sr-Latn-RS" dirty="0" smtClean="0"/>
              <a:t>2002)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3" y="1219200"/>
            <a:ext cx="7010400" cy="5529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4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399032"/>
          </a:xfrm>
        </p:spPr>
        <p:txBody>
          <a:bodyPr/>
          <a:lstStyle/>
          <a:p>
            <a:r>
              <a:rPr lang="en-US" dirty="0" err="1" smtClean="0"/>
              <a:t>Dragi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,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Nakon što odgovorite na pitanja, odgovore pošaljite na imejl adresu: </a:t>
            </a:r>
            <a:r>
              <a:rPr lang="sr-Latn-RS" dirty="0" smtClean="0">
                <a:hlinkClick r:id="rId2"/>
              </a:rPr>
              <a:t>jelena.kukic07</a:t>
            </a:r>
            <a:r>
              <a:rPr lang="en-US" dirty="0" smtClean="0">
                <a:hlinkClick r:id="rId2"/>
              </a:rPr>
              <a:t>@gmail.com</a:t>
            </a:r>
            <a:r>
              <a:rPr lang="en-US" dirty="0" smtClean="0"/>
              <a:t> do </a:t>
            </a:r>
            <a:r>
              <a:rPr lang="en-US" b="1" dirty="0" smtClean="0"/>
              <a:t>4.maja.</a:t>
            </a:r>
            <a:endParaRPr lang="sr-Latn-RS" b="1" dirty="0" smtClean="0"/>
          </a:p>
          <a:p>
            <a:endParaRPr lang="sr-Latn-RS" b="1" dirty="0"/>
          </a:p>
          <a:p>
            <a:r>
              <a:rPr lang="sr-Latn-RS" b="1" dirty="0" smtClean="0"/>
              <a:t>Verzija romana će biti poslata na adrese predstavnika studentskih grupa, kako bi studenti koji nisu u mogućnosti da pronađu primerak, ipak mogli da urade zadatak.</a:t>
            </a:r>
          </a:p>
          <a:p>
            <a:endParaRPr lang="sr-Latn-RS" b="1" dirty="0"/>
          </a:p>
          <a:p>
            <a:pPr marL="64008" indent="0">
              <a:buNone/>
            </a:pPr>
            <a:r>
              <a:rPr lang="sr-Latn-RS" dirty="0" smtClean="0"/>
              <a:t>Srdačan pozdrav!</a:t>
            </a:r>
          </a:p>
          <a:p>
            <a:pPr marL="64008" indent="0">
              <a:buNone/>
            </a:pPr>
            <a:r>
              <a:rPr lang="sr-Latn-RS" dirty="0" smtClean="0"/>
              <a:t>Jelena Kukić.</a:t>
            </a:r>
            <a:r>
              <a:rPr lang="sr-Latn-RS" b="1" dirty="0" smtClean="0"/>
              <a:t>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97" y="45720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Astrid Lindgren u Novom Sadu!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572000" cy="5181600"/>
          </a:xfrm>
        </p:spPr>
        <p:txBody>
          <a:bodyPr>
            <a:normAutofit fontScale="92500" lnSpcReduction="20000"/>
          </a:bodyPr>
          <a:lstStyle/>
          <a:p>
            <a:r>
              <a:rPr lang="sr-Latn-RS" sz="2800" dirty="0" smtClean="0"/>
              <a:t>1985. godine, švedska književnica, Astrid Lindgren, dobila je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Povelju Zmajevih dečjih igara</a:t>
            </a:r>
            <a:r>
              <a:rPr lang="sr-Latn-RS" sz="2800" dirty="0" smtClean="0"/>
              <a:t>, te je, tom prilikom, boravila u Novom Sadu.</a:t>
            </a:r>
          </a:p>
          <a:p>
            <a:r>
              <a:rPr lang="sr-Latn-RS" sz="2800" dirty="0" smtClean="0"/>
              <a:t>Ova nagrada dodeljuje se za izuzetan stvaralački doprinos književnosti za decu, za bezgraničnu odanost svetu detinjstva i najplemenitijim ljudskim težnjama.</a:t>
            </a:r>
          </a:p>
          <a:p>
            <a:pPr marL="64008" indent="0">
              <a:buNone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843" r="11291"/>
          <a:stretch/>
        </p:blipFill>
        <p:spPr>
          <a:xfrm>
            <a:off x="4648200" y="2665010"/>
            <a:ext cx="4617717" cy="41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Čitajući njen govor, možemo doći do saznanja o njenom životu...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51238" r="16644" b="2903"/>
          <a:stretch/>
        </p:blipFill>
        <p:spPr>
          <a:xfrm>
            <a:off x="457200" y="2080582"/>
            <a:ext cx="8077200" cy="4354876"/>
          </a:xfrm>
        </p:spPr>
      </p:pic>
    </p:spTree>
    <p:extLst>
      <p:ext uri="{BB962C8B-B14F-4D97-AF65-F5344CB8AC3E}">
        <p14:creationId xmlns:p14="http://schemas.microsoft.com/office/powerpoint/2010/main" val="254409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7" y="0"/>
            <a:ext cx="7349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10749" cy="6893868"/>
          </a:xfrm>
        </p:spPr>
      </p:pic>
      <p:sp>
        <p:nvSpPr>
          <p:cNvPr id="2" name="Rectangle 1"/>
          <p:cNvSpPr/>
          <p:nvPr/>
        </p:nvSpPr>
        <p:spPr>
          <a:xfrm>
            <a:off x="762000" y="6248400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„Infantilnost kao sloboda“; Izložba u čast stote godišnjice rođenja  Astrid Lindgren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713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43400"/>
          </a:xfrm>
        </p:spPr>
        <p:txBody>
          <a:bodyPr>
            <a:normAutofit/>
          </a:bodyPr>
          <a:lstStyle/>
          <a:p>
            <a:pPr algn="just"/>
            <a:r>
              <a:rPr lang="sr-Latn-RS" dirty="0" smtClean="0"/>
              <a:t>U održanom govoru povodom dodele nagrade, Astrid Lindgren otkriva nam ponešto o svom najpoznatijem romanu „Pipi Dugačka Čarapa“, prvi put objavljenom 1945. godine.</a:t>
            </a:r>
          </a:p>
          <a:p>
            <a:pPr algn="just"/>
            <a:r>
              <a:rPr lang="sr-Latn-RS" u="sng" dirty="0" smtClean="0"/>
              <a:t>Zadatak</a:t>
            </a:r>
            <a:r>
              <a:rPr lang="sr-Latn-RS" dirty="0" smtClean="0"/>
              <a:t>: Čitajući </a:t>
            </a:r>
            <a:r>
              <a:rPr lang="sr-Latn-RS" dirty="0"/>
              <a:t>gorenavedeni </a:t>
            </a:r>
            <a:r>
              <a:rPr lang="sr-Latn-RS" dirty="0" smtClean="0"/>
              <a:t>tekst, pronađite odgovore na sledeća pitanja:</a:t>
            </a:r>
          </a:p>
          <a:p>
            <a:pPr algn="just"/>
            <a:endParaRPr lang="sr-Latn-R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3124200"/>
            <a:ext cx="7848600" cy="3352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r-Latn-RS" dirty="0" smtClean="0"/>
              <a:t>U kakvom okruženju je književnica odrasla? Šta možemo saznati o njenom detinjstvu?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Kako </a:t>
            </a:r>
            <a:r>
              <a:rPr lang="sr-Latn-RS" dirty="0"/>
              <a:t>je </a:t>
            </a:r>
            <a:r>
              <a:rPr lang="sr-Latn-RS" dirty="0" smtClean="0"/>
              <a:t>roman o devojčici Pipi nastao?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U </a:t>
            </a:r>
            <a:r>
              <a:rPr lang="sr-Latn-RS" dirty="0"/>
              <a:t>čemu književnica pronalazi motivaciju za </a:t>
            </a:r>
            <a:r>
              <a:rPr lang="sr-Latn-RS" dirty="0" smtClean="0"/>
              <a:t>pisanje?</a:t>
            </a:r>
          </a:p>
          <a:p>
            <a:pPr marL="342900" indent="-342900" algn="ctr">
              <a:buAutoNum type="arabicPeriod"/>
            </a:pPr>
            <a:r>
              <a:rPr lang="sr-Latn-RS" dirty="0" smtClean="0"/>
              <a:t>Kakvo mišljenje Astrid Lindgren ima o vaspitavanju dece kroz pisanje knjiga?</a:t>
            </a:r>
          </a:p>
          <a:p>
            <a:pPr algn="ctr"/>
            <a:endParaRPr lang="sr-Latn-RS" dirty="0"/>
          </a:p>
          <a:p>
            <a:pPr marL="342900" indent="-342900" algn="ctr"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9942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6" y="0"/>
            <a:ext cx="7290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6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69" y="0"/>
            <a:ext cx="5567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0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</TotalTime>
  <Words>900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Pipi Dugačka Čarapa Astrid Lindgren</vt:lpstr>
      <vt:lpstr>Astrid Lindgren (1907—2002)</vt:lpstr>
      <vt:lpstr>Astrid Lindgren u Novom Sadu!</vt:lpstr>
      <vt:lpstr>Čitajući njen govor, možemo doći do saznanja o njenom životu...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Najpoznatija dela:</vt:lpstr>
      <vt:lpstr>Super devojčica – Pipi!</vt:lpstr>
      <vt:lpstr>Pipi Dugačka Čarapa</vt:lpstr>
      <vt:lpstr>Pipi / konvencionalni likovi dece: Tomi i Anika</vt:lpstr>
      <vt:lpstr>Super devojčica Pipi</vt:lpstr>
      <vt:lpstr>Pipi Dugačka čarapa razvija kod dece loš ukus?</vt:lpstr>
      <vt:lpstr>PowerPoint Presentation</vt:lpstr>
      <vt:lpstr>Istraživački zadaci</vt:lpstr>
      <vt:lpstr>Istraživački zadaci</vt:lpstr>
      <vt:lpstr>Dragi studenti,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Pipi Dugačka Čarapa Astrid Lindgren</dc:title>
  <dc:creator>Jelena Kukić</dc:creator>
  <cp:lastModifiedBy>Jelena Kukić</cp:lastModifiedBy>
  <cp:revision>23</cp:revision>
  <dcterms:created xsi:type="dcterms:W3CDTF">2006-08-16T00:00:00Z</dcterms:created>
  <dcterms:modified xsi:type="dcterms:W3CDTF">2021-04-27T16:11:20Z</dcterms:modified>
</cp:coreProperties>
</file>